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7" r:id="rId1"/>
  </p:sldMasterIdLst>
  <p:notesMasterIdLst>
    <p:notesMasterId r:id="rId8"/>
  </p:notesMasterIdLst>
  <p:sldIdLst>
    <p:sldId id="256" r:id="rId2"/>
    <p:sldId id="274" r:id="rId3"/>
    <p:sldId id="275" r:id="rId4"/>
    <p:sldId id="276" r:id="rId5"/>
    <p:sldId id="277" r:id="rId6"/>
    <p:sldId id="278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04" y="-4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3" d="100"/>
        <a:sy n="63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30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30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30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Click to edit Master text styles</a:t>
            </a:r>
          </a:p>
          <a:p>
            <a:pPr lvl="1"/>
            <a:r>
              <a:rPr lang="fr-FR" noProof="0" smtClean="0"/>
              <a:t>Second level</a:t>
            </a:r>
          </a:p>
          <a:p>
            <a:pPr lvl="2"/>
            <a:r>
              <a:rPr lang="fr-FR" noProof="0" smtClean="0"/>
              <a:t>Third level</a:t>
            </a:r>
          </a:p>
          <a:p>
            <a:pPr lvl="3"/>
            <a:r>
              <a:rPr lang="fr-FR" noProof="0" smtClean="0"/>
              <a:t>Fourth level</a:t>
            </a:r>
          </a:p>
          <a:p>
            <a:pPr lvl="4"/>
            <a:r>
              <a:rPr lang="fr-FR" noProof="0" smtClean="0"/>
              <a:t>Fifth level</a:t>
            </a:r>
          </a:p>
        </p:txBody>
      </p:sp>
      <p:sp>
        <p:nvSpPr>
          <p:cNvPr id="130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30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B9A50382-6A40-5345-935F-2E84C49AA4FE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73876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ADB197F-71A8-8E43-8813-4557BE9827AE}" type="slidenum">
              <a:rPr lang="fr-FR"/>
              <a:pPr>
                <a:defRPr/>
              </a:pPr>
              <a:t>1</a:t>
            </a:fld>
            <a:endParaRPr lang="fr-FR"/>
          </a:p>
        </p:txBody>
      </p:sp>
      <p:sp>
        <p:nvSpPr>
          <p:cNvPr id="1310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31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fr-FR" smtClean="0"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Freeform 3" descr="CITTEXT"/>
            <p:cNvSpPr>
              <a:spLocks/>
            </p:cNvSpPr>
            <p:nvPr/>
          </p:nvSpPr>
          <p:spPr bwMode="auto">
            <a:xfrm>
              <a:off x="0" y="0"/>
              <a:ext cx="1824" cy="4320"/>
            </a:xfrm>
            <a:custGeom>
              <a:avLst/>
              <a:gdLst>
                <a:gd name="T0" fmla="*/ 0 w 1824"/>
                <a:gd name="T1" fmla="*/ 3840 h 3840"/>
                <a:gd name="T2" fmla="*/ 0 w 1824"/>
                <a:gd name="T3" fmla="*/ 0 h 3840"/>
                <a:gd name="T4" fmla="*/ 1824 w 1824"/>
                <a:gd name="T5" fmla="*/ 0 h 3840"/>
                <a:gd name="T6" fmla="*/ 583 w 1824"/>
                <a:gd name="T7" fmla="*/ 3840 h 3840"/>
                <a:gd name="T8" fmla="*/ 0 w 1824"/>
                <a:gd name="T9" fmla="*/ 3840 h 3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4" h="3840">
                  <a:moveTo>
                    <a:pt x="0" y="3840"/>
                  </a:moveTo>
                  <a:lnTo>
                    <a:pt x="0" y="0"/>
                  </a:lnTo>
                  <a:lnTo>
                    <a:pt x="1824" y="0"/>
                  </a:lnTo>
                  <a:cubicBezTo>
                    <a:pt x="74" y="1204"/>
                    <a:pt x="465" y="3655"/>
                    <a:pt x="583" y="3840"/>
                  </a:cubicBezTo>
                  <a:cubicBezTo>
                    <a:pt x="291" y="3840"/>
                    <a:pt x="0" y="3840"/>
                    <a:pt x="0" y="3840"/>
                  </a:cubicBezTo>
                  <a:close/>
                </a:path>
              </a:pathLst>
            </a:cu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pic>
          <p:nvPicPr>
            <p:cNvPr id="7" name="Picture 5" descr="CITBANND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grpSp>
          <p:nvGrpSpPr>
            <p:cNvPr id="9" name="Group 7"/>
            <p:cNvGrpSpPr>
              <a:grpSpLocks/>
            </p:cNvGrpSpPr>
            <p:nvPr userDrawn="1"/>
          </p:nvGrpSpPr>
          <p:grpSpPr bwMode="auto">
            <a:xfrm>
              <a:off x="0" y="2256"/>
              <a:ext cx="3642" cy="94"/>
              <a:chOff x="0" y="2256"/>
              <a:chExt cx="3642" cy="94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0" y="2310"/>
                <a:ext cx="3642" cy="1"/>
              </a:xfrm>
              <a:custGeom>
                <a:avLst/>
                <a:gdLst>
                  <a:gd name="T0" fmla="*/ 0 w 3642"/>
                  <a:gd name="T1" fmla="*/ 0 h 1"/>
                  <a:gd name="T2" fmla="*/ 3642 w 3642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3642" h="1">
                    <a:moveTo>
                      <a:pt x="0" y="0"/>
                    </a:moveTo>
                    <a:lnTo>
                      <a:pt x="3642" y="0"/>
                    </a:ln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fr-FR">
                  <a:cs typeface="+mn-cs"/>
                </a:endParaRPr>
              </a:p>
            </p:txBody>
          </p:sp>
          <p:grpSp>
            <p:nvGrpSpPr>
              <p:cNvPr id="11" name="Group 9"/>
              <p:cNvGrpSpPr>
                <a:grpSpLocks/>
              </p:cNvGrpSpPr>
              <p:nvPr/>
            </p:nvGrpSpPr>
            <p:grpSpPr bwMode="auto">
              <a:xfrm>
                <a:off x="960" y="2256"/>
                <a:ext cx="1678" cy="94"/>
                <a:chOff x="419" y="1193"/>
                <a:chExt cx="1678" cy="94"/>
              </a:xfrm>
            </p:grpSpPr>
            <p:sp>
              <p:nvSpPr>
                <p:cNvPr id="12" name="Oval 10"/>
                <p:cNvSpPr>
                  <a:spLocks noChangeArrowheads="1"/>
                </p:cNvSpPr>
                <p:nvPr userDrawn="1"/>
              </p:nvSpPr>
              <p:spPr bwMode="auto">
                <a:xfrm>
                  <a:off x="419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fr-FR">
                    <a:cs typeface="+mn-cs"/>
                  </a:endParaRPr>
                </a:p>
              </p:txBody>
            </p:sp>
            <p:sp>
              <p:nvSpPr>
                <p:cNvPr id="13" name="Oval 11"/>
                <p:cNvSpPr>
                  <a:spLocks noChangeArrowheads="1"/>
                </p:cNvSpPr>
                <p:nvPr userDrawn="1"/>
              </p:nvSpPr>
              <p:spPr bwMode="auto">
                <a:xfrm>
                  <a:off x="947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fr-FR">
                    <a:cs typeface="+mn-cs"/>
                  </a:endParaRPr>
                </a:p>
              </p:txBody>
            </p:sp>
            <p:sp>
              <p:nvSpPr>
                <p:cNvPr id="14" name="Oval 12"/>
                <p:cNvSpPr>
                  <a:spLocks noChangeArrowheads="1"/>
                </p:cNvSpPr>
                <p:nvPr userDrawn="1"/>
              </p:nvSpPr>
              <p:spPr bwMode="auto">
                <a:xfrm>
                  <a:off x="1475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fr-FR">
                    <a:cs typeface="+mn-cs"/>
                  </a:endParaRPr>
                </a:p>
              </p:txBody>
            </p:sp>
            <p:sp>
              <p:nvSpPr>
                <p:cNvPr id="15" name="Oval 13"/>
                <p:cNvSpPr>
                  <a:spLocks noChangeArrowheads="1"/>
                </p:cNvSpPr>
                <p:nvPr userDrawn="1"/>
              </p:nvSpPr>
              <p:spPr bwMode="auto">
                <a:xfrm>
                  <a:off x="2003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fr-FR">
                    <a:cs typeface="+mn-cs"/>
                  </a:endParaRPr>
                </a:p>
              </p:txBody>
            </p:sp>
          </p:grpSp>
        </p:grpSp>
      </p:grpSp>
      <p:sp>
        <p:nvSpPr>
          <p:cNvPr id="302094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685800" y="20574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fr-FR" noProof="0" smtClean="0"/>
              <a:t>Click to edit Master title style</a:t>
            </a:r>
          </a:p>
        </p:txBody>
      </p:sp>
      <p:sp>
        <p:nvSpPr>
          <p:cNvPr id="302095" name="Rectangle 15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40386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fr-FR" noProof="0" smtClean="0"/>
              <a:t>Click to edit Master subtitle style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DC021F1-1B21-6C4A-8D55-3AD7F41C28F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34142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03F370-7B29-6743-90E0-1EF1AE2F29F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08304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62700" y="609600"/>
            <a:ext cx="19431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609600"/>
            <a:ext cx="56769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C09190-FF64-DD40-B15D-0AB287DD7FC5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05402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87904A-5336-C54C-BBF9-66BCD3213E82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72505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A4F548-FF3E-2C49-B3D0-F3070FDDAFE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59547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58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2116F9-EAB8-2848-80F0-2F48696C2FC2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82044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BF1EDD-A92A-9945-9AD9-30EB0FBA514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64086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C300EB-6F1B-EA49-876E-991E6EAD20A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17338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BEF881-A64D-B74F-8127-AF3807D8997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33793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0CD27C-12CF-9044-A2C6-03A55E14CED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62377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A9A3E0-4BC3-664A-AD86-66BBCD8DFC33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88095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52400" y="0"/>
            <a:ext cx="8991600" cy="6858000"/>
            <a:chOff x="96" y="0"/>
            <a:chExt cx="5664" cy="4320"/>
          </a:xfrm>
        </p:grpSpPr>
        <p:sp>
          <p:nvSpPr>
            <p:cNvPr id="301059" name="Rectangle 3"/>
            <p:cNvSpPr>
              <a:spLocks noChangeArrowheads="1"/>
            </p:cNvSpPr>
            <p:nvPr userDrawn="1"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pic>
          <p:nvPicPr>
            <p:cNvPr id="1033" name="Picture 4" descr="CITBANND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1061" name="Rectangle 5"/>
            <p:cNvSpPr>
              <a:spLocks noChangeArrowheads="1"/>
            </p:cNvSpPr>
            <p:nvPr userDrawn="1"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301062" name="Freeform 6"/>
            <p:cNvSpPr>
              <a:spLocks/>
            </p:cNvSpPr>
            <p:nvPr userDrawn="1"/>
          </p:nvSpPr>
          <p:spPr bwMode="auto">
            <a:xfrm>
              <a:off x="96" y="1248"/>
              <a:ext cx="4320" cy="3072"/>
            </a:xfrm>
            <a:custGeom>
              <a:avLst/>
              <a:gdLst>
                <a:gd name="T0" fmla="*/ 0 w 4320"/>
                <a:gd name="T1" fmla="*/ 3264 h 3264"/>
                <a:gd name="T2" fmla="*/ 0 w 4320"/>
                <a:gd name="T3" fmla="*/ 0 h 3264"/>
                <a:gd name="T4" fmla="*/ 4320 w 4320"/>
                <a:gd name="T5" fmla="*/ 0 h 3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" h="3264">
                  <a:moveTo>
                    <a:pt x="0" y="3264"/>
                  </a:moveTo>
                  <a:lnTo>
                    <a:pt x="0" y="0"/>
                  </a:lnTo>
                  <a:lnTo>
                    <a:pt x="4320" y="0"/>
                  </a:lnTo>
                </a:path>
              </a:pathLst>
            </a:custGeom>
            <a:noFill/>
            <a:ln w="952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301063" name="Oval 7"/>
            <p:cNvSpPr>
              <a:spLocks noChangeArrowheads="1"/>
            </p:cNvSpPr>
            <p:nvPr userDrawn="1"/>
          </p:nvSpPr>
          <p:spPr bwMode="auto">
            <a:xfrm>
              <a:off x="419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301064" name="Oval 8"/>
            <p:cNvSpPr>
              <a:spLocks noChangeArrowheads="1"/>
            </p:cNvSpPr>
            <p:nvPr userDrawn="1"/>
          </p:nvSpPr>
          <p:spPr bwMode="auto">
            <a:xfrm>
              <a:off x="947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301065" name="Oval 9"/>
            <p:cNvSpPr>
              <a:spLocks noChangeArrowheads="1"/>
            </p:cNvSpPr>
            <p:nvPr userDrawn="1"/>
          </p:nvSpPr>
          <p:spPr bwMode="auto">
            <a:xfrm>
              <a:off x="1475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301066" name="Oval 10"/>
            <p:cNvSpPr>
              <a:spLocks noChangeArrowheads="1"/>
            </p:cNvSpPr>
            <p:nvPr userDrawn="1"/>
          </p:nvSpPr>
          <p:spPr bwMode="auto">
            <a:xfrm>
              <a:off x="2003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</p:grpSp>
      <p:sp>
        <p:nvSpPr>
          <p:cNvPr id="301067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Click to edit Master title style</a:t>
            </a:r>
          </a:p>
        </p:txBody>
      </p:sp>
      <p:sp>
        <p:nvSpPr>
          <p:cNvPr id="301068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2133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Click to edit Master text styles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</a:p>
        </p:txBody>
      </p:sp>
      <p:sp>
        <p:nvSpPr>
          <p:cNvPr id="301069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3400" y="64008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1070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71800" y="64008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0" hangingPunct="0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1071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4008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400" smtClean="0">
                <a:cs typeface="+mn-cs"/>
              </a:defRPr>
            </a:lvl1pPr>
          </a:lstStyle>
          <a:p>
            <a:pPr>
              <a:defRPr/>
            </a:pPr>
            <a:fld id="{7F234061-5346-4B40-88A6-3478C4A8BAD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3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err="1" smtClean="0">
                <a:cs typeface="+mj-cs"/>
              </a:rPr>
              <a:t>Français</a:t>
            </a:r>
            <a:r>
              <a:rPr lang="en-US" dirty="0" smtClean="0">
                <a:cs typeface="+mj-cs"/>
              </a:rPr>
              <a:t> 3 – </a:t>
            </a:r>
            <a:r>
              <a:rPr lang="en-US" dirty="0" err="1" smtClean="0">
                <a:cs typeface="+mj-cs"/>
              </a:rPr>
              <a:t>Unité</a:t>
            </a:r>
            <a:r>
              <a:rPr lang="en-US" dirty="0" smtClean="0">
                <a:cs typeface="+mj-cs"/>
              </a:rPr>
              <a:t> 2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09600" y="4038600"/>
            <a:ext cx="8001000" cy="17526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n-cs"/>
              </a:rPr>
              <a:t>Bon appétit!</a:t>
            </a:r>
          </a:p>
          <a:p>
            <a:pPr eaLnBrk="1" hangingPunct="1">
              <a:defRPr/>
            </a:pPr>
            <a:r>
              <a:rPr lang="en-US" i="1" dirty="0" err="1" smtClean="0">
                <a:cs typeface="+mn-cs"/>
              </a:rPr>
              <a:t>Leçon</a:t>
            </a:r>
            <a:r>
              <a:rPr lang="en-US" i="1" dirty="0" smtClean="0">
                <a:cs typeface="+mn-cs"/>
              </a:rPr>
              <a:t> A – Au </a:t>
            </a:r>
            <a:r>
              <a:rPr lang="en-US" i="1" dirty="0" err="1" smtClean="0">
                <a:cs typeface="+mn-cs"/>
              </a:rPr>
              <a:t>supermarché</a:t>
            </a:r>
            <a:endParaRPr lang="en-US" i="1" dirty="0" smtClean="0">
              <a:cs typeface="+mn-cs"/>
            </a:endParaRPr>
          </a:p>
          <a:p>
            <a:pPr eaLnBrk="1" hangingPunct="1">
              <a:defRPr/>
            </a:pPr>
            <a:r>
              <a:rPr lang="en-US" i="1" dirty="0" smtClean="0">
                <a:cs typeface="+mn-cs"/>
              </a:rPr>
              <a:t>Je </a:t>
            </a:r>
            <a:r>
              <a:rPr lang="en-US" i="1" dirty="0" err="1" smtClean="0">
                <a:cs typeface="+mn-cs"/>
              </a:rPr>
              <a:t>suis</a:t>
            </a:r>
            <a:r>
              <a:rPr lang="en-US" i="1" dirty="0" smtClean="0">
                <a:cs typeface="+mn-cs"/>
              </a:rPr>
              <a:t> </a:t>
            </a:r>
            <a:r>
              <a:rPr lang="en-US" i="1" dirty="0" err="1" smtClean="0">
                <a:cs typeface="+mn-cs"/>
              </a:rPr>
              <a:t>allé</a:t>
            </a:r>
            <a:r>
              <a:rPr lang="en-US" i="1" dirty="0" smtClean="0">
                <a:cs typeface="+mn-cs"/>
              </a:rPr>
              <a:t> </a:t>
            </a:r>
            <a:r>
              <a:rPr lang="en-US" i="1" dirty="0" smtClean="0">
                <a:cs typeface="+mn-cs"/>
              </a:rPr>
              <a:t>au </a:t>
            </a:r>
            <a:r>
              <a:rPr lang="en-US" i="1" dirty="0" err="1" smtClean="0">
                <a:cs typeface="+mn-cs"/>
              </a:rPr>
              <a:t>supermarché</a:t>
            </a:r>
            <a:r>
              <a:rPr lang="en-US" i="1" dirty="0">
                <a:cs typeface="+mn-cs"/>
              </a:rPr>
              <a:t>.</a:t>
            </a:r>
            <a:endParaRPr lang="en-US" i="1" dirty="0" smtClean="0">
              <a:cs typeface="+mn-cs"/>
            </a:endParaRPr>
          </a:p>
          <a:p>
            <a:pPr eaLnBrk="1" hangingPunct="1">
              <a:defRPr/>
            </a:pPr>
            <a:endParaRPr lang="en-US" i="1" dirty="0" smtClean="0">
              <a:cs typeface="+mn-cs"/>
            </a:endParaRPr>
          </a:p>
          <a:p>
            <a:pPr eaLnBrk="1" hangingPunct="1">
              <a:defRPr/>
            </a:pPr>
            <a:endParaRPr lang="en-US" i="1" dirty="0" smtClean="0"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600200"/>
            <a:ext cx="846772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 </a:t>
            </a:r>
            <a:r>
              <a:rPr lang="en-US" dirty="0" err="1" smtClean="0"/>
              <a:t>suis</a:t>
            </a:r>
            <a:r>
              <a:rPr lang="en-US" dirty="0" smtClean="0"/>
              <a:t> </a:t>
            </a:r>
            <a:r>
              <a:rPr lang="en-US" b="1" dirty="0" err="1" smtClean="0"/>
              <a:t>allé</a:t>
            </a:r>
            <a:r>
              <a:rPr lang="en-US" dirty="0" smtClean="0"/>
              <a:t> </a:t>
            </a:r>
            <a:r>
              <a:rPr lang="en-US" dirty="0" smtClean="0"/>
              <a:t>au </a:t>
            </a:r>
            <a:r>
              <a:rPr lang="en-US" dirty="0" err="1" smtClean="0"/>
              <a:t>supermarch</a:t>
            </a:r>
            <a:r>
              <a:rPr lang="en-US" dirty="0" err="1" smtClean="0"/>
              <a:t>é</a:t>
            </a:r>
            <a:r>
              <a:rPr lang="en-US" dirty="0" smtClean="0"/>
              <a:t>!</a:t>
            </a:r>
            <a:endParaRPr lang="fr-FR" dirty="0"/>
          </a:p>
        </p:txBody>
      </p:sp>
      <p:sp>
        <p:nvSpPr>
          <p:cNvPr id="8" name="TextBox 7"/>
          <p:cNvSpPr txBox="1"/>
          <p:nvPr/>
        </p:nvSpPr>
        <p:spPr>
          <a:xfrm>
            <a:off x="1539581" y="2859741"/>
            <a:ext cx="106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suis</a:t>
            </a:r>
            <a:endParaRPr lang="fr-FR" sz="28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2743200" y="2862942"/>
            <a:ext cx="106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allé</a:t>
            </a:r>
            <a:endParaRPr lang="fr-FR" sz="28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1538514" y="3715656"/>
            <a:ext cx="106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es</a:t>
            </a:r>
            <a:endParaRPr lang="fr-FR" sz="28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2742133" y="3718857"/>
            <a:ext cx="106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allé</a:t>
            </a:r>
            <a:endParaRPr lang="fr-FR" sz="28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1538514" y="4549951"/>
            <a:ext cx="106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est</a:t>
            </a:r>
            <a:endParaRPr lang="fr-FR" sz="28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2742133" y="4553152"/>
            <a:ext cx="106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allé</a:t>
            </a:r>
            <a:endParaRPr lang="fr-FR" sz="28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1538514" y="5417179"/>
            <a:ext cx="106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êtes</a:t>
            </a:r>
            <a:endParaRPr lang="fr-FR" sz="28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2742133" y="5420380"/>
            <a:ext cx="106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allé</a:t>
            </a:r>
            <a:endParaRPr lang="fr-FR" sz="2800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5730581" y="2859741"/>
            <a:ext cx="106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suis</a:t>
            </a:r>
            <a:endParaRPr lang="fr-FR" sz="2800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6934200" y="2862942"/>
            <a:ext cx="106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allée</a:t>
            </a:r>
            <a:endParaRPr lang="fr-FR" sz="2800" b="1" dirty="0"/>
          </a:p>
        </p:txBody>
      </p:sp>
      <p:sp>
        <p:nvSpPr>
          <p:cNvPr id="41" name="TextBox 40"/>
          <p:cNvSpPr txBox="1"/>
          <p:nvPr/>
        </p:nvSpPr>
        <p:spPr>
          <a:xfrm>
            <a:off x="5729514" y="3715656"/>
            <a:ext cx="106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es</a:t>
            </a:r>
            <a:endParaRPr lang="fr-FR" sz="2800" b="1" dirty="0"/>
          </a:p>
        </p:txBody>
      </p:sp>
      <p:sp>
        <p:nvSpPr>
          <p:cNvPr id="42" name="TextBox 41"/>
          <p:cNvSpPr txBox="1"/>
          <p:nvPr/>
        </p:nvSpPr>
        <p:spPr>
          <a:xfrm>
            <a:off x="6933133" y="3718857"/>
            <a:ext cx="106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allée</a:t>
            </a:r>
            <a:endParaRPr lang="fr-FR" sz="2800" b="1" dirty="0"/>
          </a:p>
        </p:txBody>
      </p:sp>
      <p:sp>
        <p:nvSpPr>
          <p:cNvPr id="43" name="TextBox 42"/>
          <p:cNvSpPr txBox="1"/>
          <p:nvPr/>
        </p:nvSpPr>
        <p:spPr>
          <a:xfrm>
            <a:off x="5729514" y="4549951"/>
            <a:ext cx="106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est</a:t>
            </a:r>
            <a:endParaRPr lang="fr-FR" sz="2800" b="1" dirty="0"/>
          </a:p>
        </p:txBody>
      </p:sp>
      <p:sp>
        <p:nvSpPr>
          <p:cNvPr id="44" name="TextBox 43"/>
          <p:cNvSpPr txBox="1"/>
          <p:nvPr/>
        </p:nvSpPr>
        <p:spPr>
          <a:xfrm>
            <a:off x="6933133" y="4553152"/>
            <a:ext cx="106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allée</a:t>
            </a:r>
            <a:endParaRPr lang="fr-FR" sz="2800" b="1" dirty="0"/>
          </a:p>
        </p:txBody>
      </p:sp>
      <p:sp>
        <p:nvSpPr>
          <p:cNvPr id="45" name="TextBox 44"/>
          <p:cNvSpPr txBox="1"/>
          <p:nvPr/>
        </p:nvSpPr>
        <p:spPr>
          <a:xfrm>
            <a:off x="5729514" y="5417179"/>
            <a:ext cx="106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êtes</a:t>
            </a:r>
            <a:endParaRPr lang="fr-FR" sz="2800" b="1" dirty="0"/>
          </a:p>
        </p:txBody>
      </p:sp>
      <p:sp>
        <p:nvSpPr>
          <p:cNvPr id="46" name="TextBox 45"/>
          <p:cNvSpPr txBox="1"/>
          <p:nvPr/>
        </p:nvSpPr>
        <p:spPr>
          <a:xfrm>
            <a:off x="6933133" y="5420380"/>
            <a:ext cx="106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allée</a:t>
            </a:r>
            <a:endParaRPr lang="fr-FR" sz="2800" b="1" dirty="0"/>
          </a:p>
        </p:txBody>
      </p:sp>
    </p:spTree>
    <p:extLst>
      <p:ext uri="{BB962C8B-B14F-4D97-AF65-F5344CB8AC3E}">
        <p14:creationId xmlns:p14="http://schemas.microsoft.com/office/powerpoint/2010/main" val="5635411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1600200"/>
            <a:ext cx="8996265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 </a:t>
            </a:r>
            <a:r>
              <a:rPr lang="en-US" dirty="0" err="1" smtClean="0"/>
              <a:t>suis</a:t>
            </a:r>
            <a:r>
              <a:rPr lang="en-US" dirty="0" smtClean="0"/>
              <a:t> </a:t>
            </a:r>
            <a:r>
              <a:rPr lang="en-US" dirty="0" err="1" smtClean="0"/>
              <a:t>allé</a:t>
            </a:r>
            <a:r>
              <a:rPr lang="en-US" dirty="0" smtClean="0"/>
              <a:t> </a:t>
            </a:r>
            <a:r>
              <a:rPr lang="en-US" dirty="0" smtClean="0"/>
              <a:t>au </a:t>
            </a:r>
            <a:r>
              <a:rPr lang="en-US" dirty="0" err="1" smtClean="0"/>
              <a:t>supermarch</a:t>
            </a:r>
            <a:r>
              <a:rPr lang="en-US" dirty="0" err="1" smtClean="0"/>
              <a:t>é</a:t>
            </a:r>
            <a:r>
              <a:rPr lang="en-US" dirty="0" smtClean="0"/>
              <a:t>!</a:t>
            </a:r>
            <a:endParaRPr lang="fr-FR" dirty="0"/>
          </a:p>
        </p:txBody>
      </p:sp>
      <p:sp>
        <p:nvSpPr>
          <p:cNvPr id="8" name="TextBox 7"/>
          <p:cNvSpPr txBox="1"/>
          <p:nvPr/>
        </p:nvSpPr>
        <p:spPr>
          <a:xfrm>
            <a:off x="1377058" y="3001003"/>
            <a:ext cx="1443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/>
              <a:t>sommes</a:t>
            </a:r>
            <a:endParaRPr lang="fr-FR" sz="24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2996946" y="2955843"/>
            <a:ext cx="106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allés</a:t>
            </a:r>
            <a:endParaRPr lang="fr-FR" sz="28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1451430" y="3860796"/>
            <a:ext cx="106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êtes</a:t>
            </a:r>
            <a:endParaRPr lang="fr-FR" sz="28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2655049" y="3838847"/>
            <a:ext cx="106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allés</a:t>
            </a:r>
            <a:endParaRPr lang="fr-FR" sz="28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1451430" y="4753147"/>
            <a:ext cx="106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sont</a:t>
            </a:r>
            <a:endParaRPr lang="fr-FR" sz="28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2655049" y="4756348"/>
            <a:ext cx="106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allés</a:t>
            </a:r>
            <a:endParaRPr lang="fr-FR" sz="28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5818432" y="2996950"/>
            <a:ext cx="18023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/>
              <a:t>sommes</a:t>
            </a:r>
            <a:endParaRPr lang="fr-FR" sz="24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7443216" y="2956830"/>
            <a:ext cx="1447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allées</a:t>
            </a:r>
            <a:endParaRPr lang="fr-FR" sz="28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5892804" y="3856743"/>
            <a:ext cx="106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êtes</a:t>
            </a:r>
            <a:endParaRPr lang="fr-FR" sz="28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7154478" y="3859944"/>
            <a:ext cx="15323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allées</a:t>
            </a:r>
            <a:endParaRPr lang="fr-FR" sz="28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5892804" y="4749094"/>
            <a:ext cx="106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sont</a:t>
            </a:r>
            <a:endParaRPr lang="fr-FR" sz="28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7154478" y="4752295"/>
            <a:ext cx="18371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allées</a:t>
            </a:r>
            <a:endParaRPr lang="fr-FR" sz="2800" b="1" dirty="0"/>
          </a:p>
        </p:txBody>
      </p:sp>
    </p:spTree>
    <p:extLst>
      <p:ext uri="{BB962C8B-B14F-4D97-AF65-F5344CB8AC3E}">
        <p14:creationId xmlns:p14="http://schemas.microsoft.com/office/powerpoint/2010/main" val="2096330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8" grpId="0"/>
      <p:bldP spid="19" grpId="0"/>
      <p:bldP spid="20" grpId="0"/>
      <p:bldP spid="21" grpId="0"/>
      <p:bldP spid="22" grpId="0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3-12-16 at 7.50.24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6400"/>
            <a:ext cx="9144000" cy="491066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 </a:t>
            </a:r>
            <a:r>
              <a:rPr lang="en-US" dirty="0" err="1" smtClean="0"/>
              <a:t>suis</a:t>
            </a:r>
            <a:r>
              <a:rPr lang="en-US" dirty="0" smtClean="0"/>
              <a:t> </a:t>
            </a:r>
            <a:r>
              <a:rPr lang="en-US" dirty="0" err="1" smtClean="0"/>
              <a:t>allé</a:t>
            </a:r>
            <a:r>
              <a:rPr lang="en-US" dirty="0" smtClean="0"/>
              <a:t> </a:t>
            </a:r>
            <a:r>
              <a:rPr lang="en-US" dirty="0" smtClean="0"/>
              <a:t>au </a:t>
            </a:r>
            <a:r>
              <a:rPr lang="en-US" dirty="0" err="1" smtClean="0"/>
              <a:t>supermarch</a:t>
            </a:r>
            <a:r>
              <a:rPr lang="en-US" dirty="0" err="1" smtClean="0"/>
              <a:t>é</a:t>
            </a:r>
            <a:r>
              <a:rPr lang="en-US" dirty="0" smtClean="0"/>
              <a:t>!</a:t>
            </a:r>
            <a:endParaRPr lang="fr-FR" dirty="0"/>
          </a:p>
        </p:txBody>
      </p:sp>
      <p:sp>
        <p:nvSpPr>
          <p:cNvPr id="8" name="TextBox 7"/>
          <p:cNvSpPr txBox="1"/>
          <p:nvPr/>
        </p:nvSpPr>
        <p:spPr>
          <a:xfrm>
            <a:off x="5879972" y="4037850"/>
            <a:ext cx="25782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est         all</a:t>
            </a:r>
            <a:r>
              <a:rPr lang="fr-FR" sz="2800" b="1" dirty="0" smtClean="0"/>
              <a:t>é</a:t>
            </a:r>
            <a:endParaRPr lang="fr-FR" sz="28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1371600" y="5257800"/>
            <a:ext cx="3276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est          all</a:t>
            </a:r>
            <a:r>
              <a:rPr lang="fr-FR" sz="2800" b="1" dirty="0" smtClean="0"/>
              <a:t>ée</a:t>
            </a:r>
            <a:endParaRPr lang="fr-FR" sz="28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5334000" y="5893300"/>
            <a:ext cx="3276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sont        all</a:t>
            </a:r>
            <a:r>
              <a:rPr lang="fr-FR" sz="2800" b="1" dirty="0" smtClean="0"/>
              <a:t>és</a:t>
            </a:r>
            <a:endParaRPr lang="fr-FR" sz="2800" b="1" dirty="0"/>
          </a:p>
        </p:txBody>
      </p:sp>
    </p:spTree>
    <p:extLst>
      <p:ext uri="{BB962C8B-B14F-4D97-AF65-F5344CB8AC3E}">
        <p14:creationId xmlns:p14="http://schemas.microsoft.com/office/powerpoint/2010/main" val="23045811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7" grpId="0"/>
      <p:bldP spid="2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3-12-16 at 7.55.1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30783"/>
            <a:ext cx="9144000" cy="47700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 </a:t>
            </a:r>
            <a:r>
              <a:rPr lang="en-US" dirty="0" err="1" smtClean="0"/>
              <a:t>suis</a:t>
            </a:r>
            <a:r>
              <a:rPr lang="en-US" dirty="0" smtClean="0"/>
              <a:t> </a:t>
            </a:r>
            <a:r>
              <a:rPr lang="en-US" dirty="0" err="1" smtClean="0"/>
              <a:t>allé</a:t>
            </a:r>
            <a:r>
              <a:rPr lang="en-US" dirty="0" smtClean="0"/>
              <a:t> en Provence!</a:t>
            </a:r>
            <a:endParaRPr lang="fr-FR" dirty="0"/>
          </a:p>
        </p:txBody>
      </p:sp>
      <p:sp>
        <p:nvSpPr>
          <p:cNvPr id="8" name="TextBox 7"/>
          <p:cNvSpPr txBox="1"/>
          <p:nvPr/>
        </p:nvSpPr>
        <p:spPr>
          <a:xfrm>
            <a:off x="6032372" y="2106055"/>
            <a:ext cx="28830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sont </a:t>
            </a:r>
            <a:r>
              <a:rPr lang="fr-FR" sz="2800" b="1" dirty="0" smtClean="0"/>
              <a:t>      allées</a:t>
            </a:r>
            <a:endParaRPr lang="fr-FR" sz="28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2172080" y="3327650"/>
            <a:ext cx="36191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suis       all</a:t>
            </a:r>
            <a:r>
              <a:rPr lang="fr-FR" sz="2800" b="1" dirty="0" smtClean="0"/>
              <a:t>ée</a:t>
            </a:r>
            <a:endParaRPr lang="fr-FR" sz="28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7112508" y="3941128"/>
            <a:ext cx="2362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es   all</a:t>
            </a:r>
            <a:r>
              <a:rPr lang="fr-FR" sz="2800" b="1" dirty="0" smtClean="0"/>
              <a:t>ée</a:t>
            </a:r>
            <a:endParaRPr lang="fr-FR" sz="2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330827" y="5166630"/>
            <a:ext cx="2971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sommes    all</a:t>
            </a:r>
            <a:r>
              <a:rPr lang="fr-FR" sz="2800" b="1" dirty="0" smtClean="0"/>
              <a:t>és</a:t>
            </a:r>
            <a:endParaRPr lang="fr-FR" sz="2800" b="1" dirty="0"/>
          </a:p>
        </p:txBody>
      </p:sp>
    </p:spTree>
    <p:extLst>
      <p:ext uri="{BB962C8B-B14F-4D97-AF65-F5344CB8AC3E}">
        <p14:creationId xmlns:p14="http://schemas.microsoft.com/office/powerpoint/2010/main" val="14531017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7" grpId="0"/>
      <p:bldP spid="23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3-12-16 at 8.02.39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57400"/>
            <a:ext cx="9144000" cy="272164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 </a:t>
            </a:r>
            <a:r>
              <a:rPr lang="en-US" dirty="0" err="1" smtClean="0"/>
              <a:t>suis</a:t>
            </a:r>
            <a:r>
              <a:rPr lang="en-US" dirty="0" smtClean="0"/>
              <a:t> </a:t>
            </a:r>
            <a:r>
              <a:rPr lang="en-US" dirty="0" err="1" smtClean="0"/>
              <a:t>allé</a:t>
            </a:r>
            <a:r>
              <a:rPr lang="en-US" dirty="0" smtClean="0"/>
              <a:t> en Provence!</a:t>
            </a:r>
            <a:endParaRPr lang="fr-FR" dirty="0"/>
          </a:p>
        </p:txBody>
      </p:sp>
      <p:sp>
        <p:nvSpPr>
          <p:cNvPr id="8" name="TextBox 7"/>
          <p:cNvSpPr txBox="1"/>
          <p:nvPr/>
        </p:nvSpPr>
        <p:spPr>
          <a:xfrm>
            <a:off x="497204" y="2641100"/>
            <a:ext cx="36937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sont        all</a:t>
            </a:r>
            <a:r>
              <a:rPr lang="fr-FR" sz="2800" b="1" dirty="0" smtClean="0"/>
              <a:t>és</a:t>
            </a:r>
            <a:endParaRPr lang="fr-FR" sz="2800" b="1" dirty="0"/>
          </a:p>
        </p:txBody>
      </p:sp>
    </p:spTree>
    <p:extLst>
      <p:ext uri="{BB962C8B-B14F-4D97-AF65-F5344CB8AC3E}">
        <p14:creationId xmlns:p14="http://schemas.microsoft.com/office/powerpoint/2010/main" val="40864584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theme1.xml><?xml version="1.0" encoding="utf-8"?>
<a:theme xmlns:a="http://schemas.openxmlformats.org/drawingml/2006/main" name="CITRUS">
  <a:themeElements>
    <a:clrScheme name="CITRUS 2">
      <a:dk1>
        <a:srgbClr val="000000"/>
      </a:dk1>
      <a:lt1>
        <a:srgbClr val="FFFFFF"/>
      </a:lt1>
      <a:dk2>
        <a:srgbClr val="000000"/>
      </a:dk2>
      <a:lt2>
        <a:srgbClr val="777777"/>
      </a:lt2>
      <a:accent1>
        <a:srgbClr val="00CC00"/>
      </a:accent1>
      <a:accent2>
        <a:srgbClr val="FF822D"/>
      </a:accent2>
      <a:accent3>
        <a:srgbClr val="FFFFFF"/>
      </a:accent3>
      <a:accent4>
        <a:srgbClr val="000000"/>
      </a:accent4>
      <a:accent5>
        <a:srgbClr val="AAE2AA"/>
      </a:accent5>
      <a:accent6>
        <a:srgbClr val="E77528"/>
      </a:accent6>
      <a:hlink>
        <a:srgbClr val="FF63B1"/>
      </a:hlink>
      <a:folHlink>
        <a:srgbClr val="B2B2B2"/>
      </a:folHlink>
    </a:clrScheme>
    <a:fontScheme name="CITRUS">
      <a:majorFont>
        <a:latin typeface="Tahoma"/>
        <a:ea typeface="ＭＳ Ｐゴシック"/>
        <a:cs typeface=""/>
      </a:majorFont>
      <a:minorFont>
        <a:latin typeface="Tahom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ahoma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ahoma" charset="0"/>
            <a:ea typeface="ＭＳ Ｐゴシック" charset="0"/>
          </a:defRPr>
        </a:defPPr>
      </a:lstStyle>
    </a:lnDef>
  </a:objectDefaults>
  <a:extraClrSchemeLst>
    <a:extraClrScheme>
      <a:clrScheme name="CITRUS 1">
        <a:dk1>
          <a:srgbClr val="FC6600"/>
        </a:dk1>
        <a:lt1>
          <a:srgbClr val="C6FE82"/>
        </a:lt1>
        <a:dk2>
          <a:srgbClr val="FFFFFF"/>
        </a:dk2>
        <a:lt2>
          <a:srgbClr val="000000"/>
        </a:lt2>
        <a:accent1>
          <a:srgbClr val="00CC00"/>
        </a:accent1>
        <a:accent2>
          <a:srgbClr val="FF822D"/>
        </a:accent2>
        <a:accent3>
          <a:srgbClr val="DFFEC1"/>
        </a:accent3>
        <a:accent4>
          <a:srgbClr val="D756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2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00CC00"/>
        </a:accent1>
        <a:accent2>
          <a:srgbClr val="FF822D"/>
        </a:accent2>
        <a:accent3>
          <a:srgbClr val="FFFFFF"/>
        </a:accent3>
        <a:accent4>
          <a:srgbClr val="0000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3">
        <a:dk1>
          <a:srgbClr val="000000"/>
        </a:dk1>
        <a:lt1>
          <a:srgbClr val="FFFFFF"/>
        </a:lt1>
        <a:dk2>
          <a:srgbClr val="000000"/>
        </a:dk2>
        <a:lt2>
          <a:srgbClr val="4D4D4D"/>
        </a:lt2>
        <a:accent1>
          <a:srgbClr val="C0C0C0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4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72CE86"/>
        </a:accent1>
        <a:accent2>
          <a:srgbClr val="F6B070"/>
        </a:accent2>
        <a:accent3>
          <a:srgbClr val="FFFFFF"/>
        </a:accent3>
        <a:accent4>
          <a:srgbClr val="000000"/>
        </a:accent4>
        <a:accent5>
          <a:srgbClr val="BCE3C3"/>
        </a:accent5>
        <a:accent6>
          <a:srgbClr val="DF9F65"/>
        </a:accent6>
        <a:hlink>
          <a:srgbClr val="EB9DC4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5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58F91"/>
        </a:accent1>
        <a:accent2>
          <a:srgbClr val="CE7162"/>
        </a:accent2>
        <a:accent3>
          <a:srgbClr val="FFFFFF"/>
        </a:accent3>
        <a:accent4>
          <a:srgbClr val="000000"/>
        </a:accent4>
        <a:accent5>
          <a:srgbClr val="F9C6C7"/>
        </a:accent5>
        <a:accent6>
          <a:srgbClr val="BA6658"/>
        </a:accent6>
        <a:hlink>
          <a:srgbClr val="F6CA7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6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AB774"/>
        </a:accent1>
        <a:accent2>
          <a:srgbClr val="CBACD4"/>
        </a:accent2>
        <a:accent3>
          <a:srgbClr val="FFFFFF"/>
        </a:accent3>
        <a:accent4>
          <a:srgbClr val="000000"/>
        </a:accent4>
        <a:accent5>
          <a:srgbClr val="FCD8BC"/>
        </a:accent5>
        <a:accent6>
          <a:srgbClr val="B89BC0"/>
        </a:accent6>
        <a:hlink>
          <a:srgbClr val="C2EB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7">
        <a:dk1>
          <a:srgbClr val="3B6147"/>
        </a:dk1>
        <a:lt1>
          <a:srgbClr val="CED5E8"/>
        </a:lt1>
        <a:dk2>
          <a:srgbClr val="FFFFFF"/>
        </a:dk2>
        <a:lt2>
          <a:srgbClr val="777777"/>
        </a:lt2>
        <a:accent1>
          <a:srgbClr val="FEA868"/>
        </a:accent1>
        <a:accent2>
          <a:srgbClr val="9AA8D0"/>
        </a:accent2>
        <a:accent3>
          <a:srgbClr val="E3E7F2"/>
        </a:accent3>
        <a:accent4>
          <a:srgbClr val="31523B"/>
        </a:accent4>
        <a:accent5>
          <a:srgbClr val="FED1B9"/>
        </a:accent5>
        <a:accent6>
          <a:srgbClr val="8B98BC"/>
        </a:accent6>
        <a:hlink>
          <a:srgbClr val="9CE15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8">
        <a:dk1>
          <a:srgbClr val="2C395E"/>
        </a:dk1>
        <a:lt1>
          <a:srgbClr val="8798C7"/>
        </a:lt1>
        <a:dk2>
          <a:srgbClr val="FFFFFF"/>
        </a:dk2>
        <a:lt2>
          <a:srgbClr val="000000"/>
        </a:lt2>
        <a:accent1>
          <a:srgbClr val="FEE168"/>
        </a:accent1>
        <a:accent2>
          <a:srgbClr val="BAE482"/>
        </a:accent2>
        <a:accent3>
          <a:srgbClr val="C3CAE0"/>
        </a:accent3>
        <a:accent4>
          <a:srgbClr val="242F4F"/>
        </a:accent4>
        <a:accent5>
          <a:srgbClr val="FEEEB9"/>
        </a:accent5>
        <a:accent6>
          <a:srgbClr val="A8CF75"/>
        </a:accent6>
        <a:hlink>
          <a:srgbClr val="EFAD6B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CITRUS</Template>
  <TotalTime>1169</TotalTime>
  <Words>94</Words>
  <Application>Microsoft Macintosh PowerPoint</Application>
  <PresentationFormat>On-screen Show (4:3)</PresentationFormat>
  <Paragraphs>46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CITRUS</vt:lpstr>
      <vt:lpstr>Français 3 – Unité 2</vt:lpstr>
      <vt:lpstr>Je suis allé au supermarché!</vt:lpstr>
      <vt:lpstr>Je suis allé au supermarché!</vt:lpstr>
      <vt:lpstr>Je suis allé au supermarché!</vt:lpstr>
      <vt:lpstr>Je suis allé en Provence!</vt:lpstr>
      <vt:lpstr>Je suis allé en Provence!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Allez, viens! – Level 2</dc:title>
  <dc:creator>Mr. Smith</dc:creator>
  <cp:lastModifiedBy>Edouard Smith</cp:lastModifiedBy>
  <cp:revision>115</cp:revision>
  <dcterms:created xsi:type="dcterms:W3CDTF">2006-02-03T00:08:49Z</dcterms:created>
  <dcterms:modified xsi:type="dcterms:W3CDTF">2013-12-17T01:05:03Z</dcterms:modified>
</cp:coreProperties>
</file>